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3" r:id="rId21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8" Type="http://schemas.openxmlformats.org/officeDocument/2006/relationships/slide" Target="slides/slide14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2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4" name="Google Shape;5054;p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8.xml"/></Relationships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5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704"/>
          <p:cNvSpPr txBox="1"/>
          <p:nvPr>
            <p:ph type="title"/>
          </p:nvPr>
        </p:nvSpPr>
        <p:spPr>
          <a:xfrm>
            <a:off x="457200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Least Common Multiple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57" name="Google Shape;5057;p704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process is SIMILAR to GCF, but it is </a:t>
            </a:r>
            <a:r>
              <a:rPr b="1" i="1" lang="zh-CN" sz="3200" u="sng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 the SAME </a:t>
            </a:r>
            <a:r>
              <a:rPr b="0" i="0" lang="zh-CN" sz="3200" u="none" cap="none" strike="noStrike">
                <a:solidFill>
                  <a:srgbClr val="7C7FFD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rgbClr val="07253A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still make lists of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1" i="0" lang="zh-CN" sz="3200" u="sng" cap="none" strike="noStrike">
                <a:solidFill>
                  <a:srgbClr val="6BA7FC"/>
                </a:solidFill>
                <a:latin typeface="Comic Sans MS"/>
                <a:ea typeface="Comic Sans MS"/>
                <a:cs typeface="Comic Sans MS"/>
                <a:sym typeface="Comic Sans MS"/>
              </a:rPr>
              <a:t>LCM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-the smallest number that is a multiple of two or more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